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9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7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Επιτήρηση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Επιτήρηση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1928802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Η εναέρια επιτήρηση μεγάλων περιοχών είναι δυνατή με </a:t>
            </a:r>
            <a:r>
              <a:rPr lang="el-GR" sz="3000" b="1" spc="100" dirty="0" smtClean="0">
                <a:solidFill>
                  <a:srgbClr val="54BC9B"/>
                </a:solidFill>
              </a:rPr>
              <a:t>χαμηλού κόστους UAV</a:t>
            </a:r>
            <a:r>
              <a:rPr lang="en-US" sz="3000" b="1" spc="100" dirty="0" smtClean="0">
                <a:solidFill>
                  <a:srgbClr val="54BC9B"/>
                </a:solidFill>
              </a:rPr>
              <a:t>s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5300" y="3326782"/>
            <a:ext cx="6084168" cy="2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Επιτήρηση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2285992"/>
            <a:ext cx="78488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Οι εφαρμογές επιτήρησης περιλαμβάνουν την παρακολούθηση των ζώων, τη χαρτογράφηση των πυρκαγιών, την ασφάλεια των αγωγών, την ασφάλεια στο σπίτι, την περιπολία και την </a:t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err="1" smtClean="0">
                <a:solidFill>
                  <a:srgbClr val="54BC9B"/>
                </a:solidFill>
              </a:rPr>
              <a:t>αντιπειρατία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5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Επιτήρηση</a:t>
            </a:r>
            <a:endParaRPr lang="pt-BR" sz="30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6983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Τα UAV στην εμπορική εναέρια επιτήρηση επεκτείνονται με την εμφάνιση αυτοματοποιημένης ανίχνευσης αντικειμένων.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8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73</Words>
  <Application>Microsoft Macintosh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33</cp:revision>
  <dcterms:created xsi:type="dcterms:W3CDTF">2017-03-08T21:43:37Z</dcterms:created>
  <dcterms:modified xsi:type="dcterms:W3CDTF">2018-01-29T22:04:46Z</dcterms:modified>
</cp:coreProperties>
</file>